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58715ecd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58715ecd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58715ecd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58715ecd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58715ecd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58715ecd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58715ecd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58715ecd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58715ecd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58715ecd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58715ecd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58715ecd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58715ecd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58715ecd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58715ecd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58715ecd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58715ecd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58715ecd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58715ecd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58715ecd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58715ec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58715ec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58715ecd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58715ecd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58715ecd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58715ecd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58715ecd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58715ecd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58715ecd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58715ecd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58715ecd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58715ecd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58715ecd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58715ecd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58715ecd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58715ecd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58715ecd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58715ecd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715ecd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715ecd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58715ecd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58715ecd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58715ec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58715ec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58715ecd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58715ecd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58715ecd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58715ecd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58715ecd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58715ec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58715ecd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58715ecd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58715ecd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58715ecd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58715ec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58715ec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01075"/>
            <a:ext cx="8520600" cy="26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Using Netsparker and report screenshots from that tool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6380650" y="4230375"/>
            <a:ext cx="32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By  Onkar Kale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5" y="0"/>
            <a:ext cx="91449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703"/>
            <a:ext cx="9144000" cy="5163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450" y="0"/>
            <a:ext cx="91909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5" y="0"/>
            <a:ext cx="91449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